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325" r:id="rId3"/>
    <p:sldId id="318" r:id="rId4"/>
    <p:sldId id="327" r:id="rId5"/>
    <p:sldId id="328" r:id="rId6"/>
    <p:sldId id="329" r:id="rId7"/>
    <p:sldId id="337" r:id="rId8"/>
    <p:sldId id="338" r:id="rId9"/>
    <p:sldId id="315" r:id="rId10"/>
    <p:sldId id="340" r:id="rId11"/>
    <p:sldId id="334" r:id="rId12"/>
    <p:sldId id="333" r:id="rId13"/>
    <p:sldId id="331" r:id="rId14"/>
    <p:sldId id="335" r:id="rId15"/>
    <p:sldId id="305" r:id="rId16"/>
    <p:sldId id="319" r:id="rId17"/>
    <p:sldId id="323" r:id="rId18"/>
    <p:sldId id="330" r:id="rId19"/>
    <p:sldId id="332" r:id="rId20"/>
    <p:sldId id="286" r:id="rId21"/>
    <p:sldId id="324" r:id="rId22"/>
    <p:sldId id="289" r:id="rId23"/>
    <p:sldId id="326" r:id="rId24"/>
    <p:sldId id="284" r:id="rId25"/>
    <p:sldId id="314" r:id="rId26"/>
    <p:sldId id="316" r:id="rId27"/>
    <p:sldId id="317" r:id="rId28"/>
    <p:sldId id="321" r:id="rId29"/>
    <p:sldId id="300" r:id="rId30"/>
    <p:sldId id="320" r:id="rId31"/>
    <p:sldId id="295" r:id="rId32"/>
    <p:sldId id="290" r:id="rId33"/>
    <p:sldId id="287" r:id="rId34"/>
    <p:sldId id="297" r:id="rId35"/>
    <p:sldId id="294" r:id="rId36"/>
    <p:sldId id="291" r:id="rId37"/>
    <p:sldId id="267" r:id="rId38"/>
    <p:sldId id="269" r:id="rId39"/>
    <p:sldId id="293" r:id="rId40"/>
    <p:sldId id="312" r:id="rId41"/>
    <p:sldId id="292" r:id="rId42"/>
    <p:sldId id="258" r:id="rId43"/>
    <p:sldId id="271" r:id="rId44"/>
    <p:sldId id="301" r:id="rId45"/>
    <p:sldId id="282" r:id="rId46"/>
    <p:sldId id="288" r:id="rId47"/>
    <p:sldId id="261" r:id="rId48"/>
    <p:sldId id="285" r:id="rId49"/>
    <p:sldId id="308" r:id="rId50"/>
    <p:sldId id="309" r:id="rId51"/>
    <p:sldId id="298" r:id="rId52"/>
    <p:sldId id="302" r:id="rId53"/>
    <p:sldId id="296" r:id="rId54"/>
    <p:sldId id="283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00"/>
    <a:srgbClr val="003400"/>
    <a:srgbClr val="590000"/>
    <a:srgbClr val="3F0065"/>
    <a:srgbClr val="7F3F00"/>
    <a:srgbClr val="DCDDCC"/>
    <a:srgbClr val="00AA48"/>
    <a:srgbClr val="E1CFD0"/>
    <a:srgbClr val="549E82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75" d="100"/>
          <a:sy n="75" d="100"/>
        </p:scale>
        <p:origin x="116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40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8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04.png"/><Relationship Id="rId7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12" Type="http://schemas.openxmlformats.org/officeDocument/2006/relationships/image" Target="../media/image1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11.svg"/><Relationship Id="rId5" Type="http://schemas.openxmlformats.org/officeDocument/2006/relationships/image" Target="../media/image71.svg"/><Relationship Id="rId10" Type="http://schemas.openxmlformats.org/officeDocument/2006/relationships/image" Target="../media/image110.png"/><Relationship Id="rId4" Type="http://schemas.openxmlformats.org/officeDocument/2006/relationships/image" Target="../media/image70.png"/><Relationship Id="rId9" Type="http://schemas.openxmlformats.org/officeDocument/2006/relationships/image" Target="../media/image10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7.svg"/><Relationship Id="rId7" Type="http://schemas.openxmlformats.org/officeDocument/2006/relationships/image" Target="../media/image9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45.svg"/><Relationship Id="rId21" Type="http://schemas.openxmlformats.org/officeDocument/2006/relationships/image" Target="../media/image49.svg"/><Relationship Id="rId7" Type="http://schemas.openxmlformats.org/officeDocument/2006/relationships/image" Target="../media/image26.sv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5" Type="http://schemas.openxmlformats.org/officeDocument/2006/relationships/image" Target="../media/image53.svg"/><Relationship Id="rId2" Type="http://schemas.openxmlformats.org/officeDocument/2006/relationships/image" Target="../media/image44.png"/><Relationship Id="rId16" Type="http://schemas.openxmlformats.org/officeDocument/2006/relationships/image" Target="../media/image3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2.png"/><Relationship Id="rId5" Type="http://schemas.openxmlformats.org/officeDocument/2006/relationships/image" Target="../media/image28.svg"/><Relationship Id="rId15" Type="http://schemas.openxmlformats.org/officeDocument/2006/relationships/image" Target="../media/image34.svg"/><Relationship Id="rId23" Type="http://schemas.openxmlformats.org/officeDocument/2006/relationships/image" Target="../media/image51.svg"/><Relationship Id="rId10" Type="http://schemas.openxmlformats.org/officeDocument/2006/relationships/image" Target="../media/image29.png"/><Relationship Id="rId19" Type="http://schemas.openxmlformats.org/officeDocument/2006/relationships/image" Target="../media/image47.svg"/><Relationship Id="rId4" Type="http://schemas.openxmlformats.org/officeDocument/2006/relationships/image" Target="../media/image27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5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A8D7B3-4744-BB8D-3164-ABED61661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8048" y="457121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6794" y="2243355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3"/>
            <a:ext cx="1188038" cy="1083702"/>
          </a:xfrm>
          <a:prstGeom prst="bentConnector3">
            <a:avLst>
              <a:gd name="adj1" fmla="val 173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29038</TotalTime>
  <Words>799</Words>
  <Application>Microsoft Office PowerPoint</Application>
  <PresentationFormat>Widescreen</PresentationFormat>
  <Paragraphs>507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201</cp:revision>
  <dcterms:created xsi:type="dcterms:W3CDTF">2025-03-18T16:01:18Z</dcterms:created>
  <dcterms:modified xsi:type="dcterms:W3CDTF">2025-06-10T21:37:03Z</dcterms:modified>
</cp:coreProperties>
</file>